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19" r:id="rId2"/>
    <p:sldId id="2026" r:id="rId3"/>
    <p:sldId id="2027" r:id="rId4"/>
    <p:sldId id="2028" r:id="rId5"/>
    <p:sldId id="2029" r:id="rId6"/>
    <p:sldId id="2030" r:id="rId7"/>
    <p:sldId id="203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488. PENGKUL LAMTO UN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Lift Up The Trumpet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8367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Khualzinte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02056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4955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Zangkuam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462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10821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sehnel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11726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Thangvan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pingpeite’n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06141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mizin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83143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209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488. PENGKUL LAMTO UN</vt:lpstr>
      <vt:lpstr>1</vt:lpstr>
      <vt:lpstr>Sakkik 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2018-12-15T08:16:01Z</dcterms:modified>
</cp:coreProperties>
</file>